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4" r:id="rId9"/>
    <p:sldId id="265" r:id="rId10"/>
    <p:sldId id="266" r:id="rId11"/>
    <p:sldId id="261" r:id="rId12"/>
    <p:sldId id="270" r:id="rId13"/>
    <p:sldId id="271" r:id="rId14"/>
    <p:sldId id="272" r:id="rId15"/>
    <p:sldId id="276" r:id="rId16"/>
    <p:sldId id="277" r:id="rId17"/>
    <p:sldId id="278" r:id="rId18"/>
    <p:sldId id="279" r:id="rId19"/>
    <p:sldId id="280" r:id="rId20"/>
    <p:sldId id="273" r:id="rId21"/>
    <p:sldId id="262" r:id="rId22"/>
    <p:sldId id="284" r:id="rId23"/>
    <p:sldId id="285" r:id="rId24"/>
    <p:sldId id="286" r:id="rId25"/>
    <p:sldId id="287" r:id="rId26"/>
    <p:sldId id="288" r:id="rId27"/>
    <p:sldId id="289" r:id="rId28"/>
    <p:sldId id="263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304" r:id="rId38"/>
    <p:sldId id="305" r:id="rId39"/>
    <p:sldId id="306" r:id="rId40"/>
    <p:sldId id="307" r:id="rId41"/>
    <p:sldId id="299" r:id="rId42"/>
    <p:sldId id="300" r:id="rId43"/>
    <p:sldId id="301" r:id="rId44"/>
    <p:sldId id="302" r:id="rId45"/>
    <p:sldId id="303" r:id="rId46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gs" Target="tags/tag251.xml"/><Relationship Id="rId5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4.png"/><Relationship Id="rId7" Type="http://schemas.openxmlformats.org/officeDocument/2006/relationships/tags" Target="../tags/tag66.xml"/><Relationship Id="rId6" Type="http://schemas.openxmlformats.org/officeDocument/2006/relationships/image" Target="../media/image3.png"/><Relationship Id="rId5" Type="http://schemas.openxmlformats.org/officeDocument/2006/relationships/tags" Target="../tags/tag65.xml"/><Relationship Id="rId4" Type="http://schemas.openxmlformats.org/officeDocument/2006/relationships/image" Target="../media/image2.png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69.xml"/><Relationship Id="rId12" Type="http://schemas.openxmlformats.org/officeDocument/2006/relationships/image" Target="../media/image6.png"/><Relationship Id="rId11" Type="http://schemas.openxmlformats.org/officeDocument/2006/relationships/tags" Target="../tags/tag68.xml"/><Relationship Id="rId10" Type="http://schemas.openxmlformats.org/officeDocument/2006/relationships/image" Target="../media/image5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2.xml"/><Relationship Id="rId4" Type="http://schemas.openxmlformats.org/officeDocument/2006/relationships/image" Target="../media/image46.png"/><Relationship Id="rId3" Type="http://schemas.openxmlformats.org/officeDocument/2006/relationships/tags" Target="../tags/tag131.xml"/><Relationship Id="rId2" Type="http://schemas.openxmlformats.org/officeDocument/2006/relationships/image" Target="../media/image45.png"/><Relationship Id="rId1" Type="http://schemas.openxmlformats.org/officeDocument/2006/relationships/tags" Target="../tags/tag1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6.xml"/><Relationship Id="rId6" Type="http://schemas.openxmlformats.org/officeDocument/2006/relationships/image" Target="../media/image49.png"/><Relationship Id="rId5" Type="http://schemas.openxmlformats.org/officeDocument/2006/relationships/tags" Target="../tags/tag135.xml"/><Relationship Id="rId4" Type="http://schemas.openxmlformats.org/officeDocument/2006/relationships/image" Target="../media/image48.png"/><Relationship Id="rId3" Type="http://schemas.openxmlformats.org/officeDocument/2006/relationships/tags" Target="../tags/tag134.xml"/><Relationship Id="rId2" Type="http://schemas.openxmlformats.org/officeDocument/2006/relationships/image" Target="../media/image47.png"/><Relationship Id="rId1" Type="http://schemas.openxmlformats.org/officeDocument/2006/relationships/tags" Target="../tags/tag13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image" Target="../media/image50.png"/><Relationship Id="rId1" Type="http://schemas.openxmlformats.org/officeDocument/2006/relationships/tags" Target="../tags/tag13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4" Type="http://schemas.openxmlformats.org/officeDocument/2006/relationships/image" Target="../media/image52.png"/><Relationship Id="rId3" Type="http://schemas.openxmlformats.org/officeDocument/2006/relationships/tags" Target="../tags/tag140.xml"/><Relationship Id="rId2" Type="http://schemas.openxmlformats.org/officeDocument/2006/relationships/image" Target="../media/image51.png"/><Relationship Id="rId1" Type="http://schemas.openxmlformats.org/officeDocument/2006/relationships/tags" Target="../tags/tag13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4.xml"/><Relationship Id="rId4" Type="http://schemas.openxmlformats.org/officeDocument/2006/relationships/image" Target="../media/image54.png"/><Relationship Id="rId3" Type="http://schemas.openxmlformats.org/officeDocument/2006/relationships/tags" Target="../tags/tag143.xml"/><Relationship Id="rId2" Type="http://schemas.openxmlformats.org/officeDocument/2006/relationships/image" Target="../media/image53.png"/><Relationship Id="rId1" Type="http://schemas.openxmlformats.org/officeDocument/2006/relationships/tags" Target="../tags/tag14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image" Target="../media/image58.png"/><Relationship Id="rId7" Type="http://schemas.openxmlformats.org/officeDocument/2006/relationships/tags" Target="../tags/tag148.xml"/><Relationship Id="rId6" Type="http://schemas.openxmlformats.org/officeDocument/2006/relationships/image" Target="../media/image57.png"/><Relationship Id="rId5" Type="http://schemas.openxmlformats.org/officeDocument/2006/relationships/tags" Target="../tags/tag147.xml"/><Relationship Id="rId4" Type="http://schemas.openxmlformats.org/officeDocument/2006/relationships/image" Target="../media/image56.png"/><Relationship Id="rId3" Type="http://schemas.openxmlformats.org/officeDocument/2006/relationships/tags" Target="../tags/tag146.xml"/><Relationship Id="rId2" Type="http://schemas.openxmlformats.org/officeDocument/2006/relationships/image" Target="../media/image55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3.xml"/><Relationship Id="rId6" Type="http://schemas.openxmlformats.org/officeDocument/2006/relationships/image" Target="../media/image61.png"/><Relationship Id="rId5" Type="http://schemas.openxmlformats.org/officeDocument/2006/relationships/tags" Target="../tags/tag152.xml"/><Relationship Id="rId4" Type="http://schemas.openxmlformats.org/officeDocument/2006/relationships/image" Target="../media/image60.png"/><Relationship Id="rId3" Type="http://schemas.openxmlformats.org/officeDocument/2006/relationships/tags" Target="../tags/tag151.xml"/><Relationship Id="rId2" Type="http://schemas.openxmlformats.org/officeDocument/2006/relationships/image" Target="../media/image59.png"/><Relationship Id="rId1" Type="http://schemas.openxmlformats.org/officeDocument/2006/relationships/tags" Target="../tags/tag15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7.xml"/><Relationship Id="rId6" Type="http://schemas.openxmlformats.org/officeDocument/2006/relationships/image" Target="../media/image64.png"/><Relationship Id="rId5" Type="http://schemas.openxmlformats.org/officeDocument/2006/relationships/tags" Target="../tags/tag156.xml"/><Relationship Id="rId4" Type="http://schemas.openxmlformats.org/officeDocument/2006/relationships/image" Target="../media/image63.png"/><Relationship Id="rId3" Type="http://schemas.openxmlformats.org/officeDocument/2006/relationships/tags" Target="../tags/tag155.xml"/><Relationship Id="rId2" Type="http://schemas.openxmlformats.org/officeDocument/2006/relationships/image" Target="../media/image62.png"/><Relationship Id="rId1" Type="http://schemas.openxmlformats.org/officeDocument/2006/relationships/tags" Target="../tags/tag15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1.xml"/><Relationship Id="rId6" Type="http://schemas.openxmlformats.org/officeDocument/2006/relationships/image" Target="../media/image67.png"/><Relationship Id="rId5" Type="http://schemas.openxmlformats.org/officeDocument/2006/relationships/tags" Target="../tags/tag160.xml"/><Relationship Id="rId4" Type="http://schemas.openxmlformats.org/officeDocument/2006/relationships/image" Target="../media/image66.png"/><Relationship Id="rId3" Type="http://schemas.openxmlformats.org/officeDocument/2006/relationships/tags" Target="../tags/tag159.xml"/><Relationship Id="rId2" Type="http://schemas.openxmlformats.org/officeDocument/2006/relationships/image" Target="../media/image65.png"/><Relationship Id="rId1" Type="http://schemas.openxmlformats.org/officeDocument/2006/relationships/tags" Target="../tags/tag15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4.xml"/><Relationship Id="rId4" Type="http://schemas.openxmlformats.org/officeDocument/2006/relationships/image" Target="../media/image69.png"/><Relationship Id="rId3" Type="http://schemas.openxmlformats.org/officeDocument/2006/relationships/tags" Target="../tags/tag163.xml"/><Relationship Id="rId2" Type="http://schemas.openxmlformats.org/officeDocument/2006/relationships/image" Target="../media/image68.png"/><Relationship Id="rId1" Type="http://schemas.openxmlformats.org/officeDocument/2006/relationships/tags" Target="../tags/tag16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image" Target="../media/image10.png"/><Relationship Id="rId7" Type="http://schemas.openxmlformats.org/officeDocument/2006/relationships/tags" Target="../tags/tag73.xml"/><Relationship Id="rId6" Type="http://schemas.openxmlformats.org/officeDocument/2006/relationships/image" Target="../media/image9.png"/><Relationship Id="rId5" Type="http://schemas.openxmlformats.org/officeDocument/2006/relationships/tags" Target="../tags/tag72.xml"/><Relationship Id="rId4" Type="http://schemas.openxmlformats.org/officeDocument/2006/relationships/image" Target="../media/image8.png"/><Relationship Id="rId3" Type="http://schemas.openxmlformats.org/officeDocument/2006/relationships/tags" Target="../tags/tag71.xml"/><Relationship Id="rId2" Type="http://schemas.openxmlformats.org/officeDocument/2006/relationships/image" Target="../media/image7.pn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78.xml"/><Relationship Id="rId16" Type="http://schemas.openxmlformats.org/officeDocument/2006/relationships/image" Target="../media/image14.png"/><Relationship Id="rId15" Type="http://schemas.openxmlformats.org/officeDocument/2006/relationships/tags" Target="../tags/tag77.xml"/><Relationship Id="rId14" Type="http://schemas.openxmlformats.org/officeDocument/2006/relationships/image" Target="../media/image13.png"/><Relationship Id="rId13" Type="http://schemas.openxmlformats.org/officeDocument/2006/relationships/tags" Target="../tags/tag76.xml"/><Relationship Id="rId12" Type="http://schemas.openxmlformats.org/officeDocument/2006/relationships/image" Target="../media/image12.png"/><Relationship Id="rId11" Type="http://schemas.openxmlformats.org/officeDocument/2006/relationships/tags" Target="../tags/tag75.xml"/><Relationship Id="rId10" Type="http://schemas.openxmlformats.org/officeDocument/2006/relationships/image" Target="../media/image11.png"/><Relationship Id="rId1" Type="http://schemas.openxmlformats.org/officeDocument/2006/relationships/tags" Target="../tags/tag7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8.xml"/><Relationship Id="rId6" Type="http://schemas.openxmlformats.org/officeDocument/2006/relationships/image" Target="../media/image72.png"/><Relationship Id="rId5" Type="http://schemas.openxmlformats.org/officeDocument/2006/relationships/tags" Target="../tags/tag167.xml"/><Relationship Id="rId4" Type="http://schemas.openxmlformats.org/officeDocument/2006/relationships/image" Target="../media/image71.png"/><Relationship Id="rId3" Type="http://schemas.openxmlformats.org/officeDocument/2006/relationships/tags" Target="../tags/tag166.xml"/><Relationship Id="rId2" Type="http://schemas.openxmlformats.org/officeDocument/2006/relationships/image" Target="../media/image70.png"/><Relationship Id="rId1" Type="http://schemas.openxmlformats.org/officeDocument/2006/relationships/tags" Target="../tags/tag165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1.xml"/><Relationship Id="rId4" Type="http://schemas.openxmlformats.org/officeDocument/2006/relationships/image" Target="../media/image74.png"/><Relationship Id="rId3" Type="http://schemas.openxmlformats.org/officeDocument/2006/relationships/tags" Target="../tags/tag170.xml"/><Relationship Id="rId2" Type="http://schemas.openxmlformats.org/officeDocument/2006/relationships/image" Target="../media/image73.png"/><Relationship Id="rId1" Type="http://schemas.openxmlformats.org/officeDocument/2006/relationships/tags" Target="../tags/tag16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image" Target="../media/image78.png"/><Relationship Id="rId7" Type="http://schemas.openxmlformats.org/officeDocument/2006/relationships/tags" Target="../tags/tag175.xml"/><Relationship Id="rId6" Type="http://schemas.openxmlformats.org/officeDocument/2006/relationships/image" Target="../media/image77.png"/><Relationship Id="rId5" Type="http://schemas.openxmlformats.org/officeDocument/2006/relationships/tags" Target="../tags/tag174.xml"/><Relationship Id="rId4" Type="http://schemas.openxmlformats.org/officeDocument/2006/relationships/image" Target="../media/image76.png"/><Relationship Id="rId3" Type="http://schemas.openxmlformats.org/officeDocument/2006/relationships/tags" Target="../tags/tag173.xml"/><Relationship Id="rId2" Type="http://schemas.openxmlformats.org/officeDocument/2006/relationships/image" Target="../media/image75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79.png"/><Relationship Id="rId1" Type="http://schemas.openxmlformats.org/officeDocument/2006/relationships/tags" Target="../tags/tag17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83.png"/><Relationship Id="rId7" Type="http://schemas.openxmlformats.org/officeDocument/2006/relationships/tags" Target="../tags/tag182.xml"/><Relationship Id="rId6" Type="http://schemas.openxmlformats.org/officeDocument/2006/relationships/image" Target="../media/image82.png"/><Relationship Id="rId5" Type="http://schemas.openxmlformats.org/officeDocument/2006/relationships/tags" Target="../tags/tag181.xml"/><Relationship Id="rId4" Type="http://schemas.openxmlformats.org/officeDocument/2006/relationships/image" Target="../media/image81.png"/><Relationship Id="rId3" Type="http://schemas.openxmlformats.org/officeDocument/2006/relationships/tags" Target="../tags/tag180.xml"/><Relationship Id="rId2" Type="http://schemas.openxmlformats.org/officeDocument/2006/relationships/image" Target="../media/image80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image" Target="../media/image87.png"/><Relationship Id="rId7" Type="http://schemas.openxmlformats.org/officeDocument/2006/relationships/tags" Target="../tags/tag187.xml"/><Relationship Id="rId6" Type="http://schemas.openxmlformats.org/officeDocument/2006/relationships/image" Target="../media/image86.png"/><Relationship Id="rId5" Type="http://schemas.openxmlformats.org/officeDocument/2006/relationships/tags" Target="../tags/tag186.xml"/><Relationship Id="rId4" Type="http://schemas.openxmlformats.org/officeDocument/2006/relationships/image" Target="../media/image85.png"/><Relationship Id="rId3" Type="http://schemas.openxmlformats.org/officeDocument/2006/relationships/tags" Target="../tags/tag185.xml"/><Relationship Id="rId2" Type="http://schemas.openxmlformats.org/officeDocument/2006/relationships/image" Target="../media/image84.png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92.xml"/><Relationship Id="rId15" Type="http://schemas.openxmlformats.org/officeDocument/2006/relationships/image" Target="../media/image90.png"/><Relationship Id="rId14" Type="http://schemas.openxmlformats.org/officeDocument/2006/relationships/tags" Target="../tags/tag191.xml"/><Relationship Id="rId13" Type="http://schemas.openxmlformats.org/officeDocument/2006/relationships/image" Target="../media/image89.png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image" Target="../media/image88.png"/><Relationship Id="rId1" Type="http://schemas.openxmlformats.org/officeDocument/2006/relationships/tags" Target="../tags/tag18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image" Target="../media/image94.png"/><Relationship Id="rId7" Type="http://schemas.openxmlformats.org/officeDocument/2006/relationships/tags" Target="../tags/tag196.xml"/><Relationship Id="rId6" Type="http://schemas.openxmlformats.org/officeDocument/2006/relationships/image" Target="../media/image93.png"/><Relationship Id="rId5" Type="http://schemas.openxmlformats.org/officeDocument/2006/relationships/tags" Target="../tags/tag195.xml"/><Relationship Id="rId4" Type="http://schemas.openxmlformats.org/officeDocument/2006/relationships/image" Target="../media/image92.png"/><Relationship Id="rId3" Type="http://schemas.openxmlformats.org/officeDocument/2006/relationships/tags" Target="../tags/tag194.xml"/><Relationship Id="rId2" Type="http://schemas.openxmlformats.org/officeDocument/2006/relationships/image" Target="../media/image91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99.xml"/><Relationship Id="rId12" Type="http://schemas.openxmlformats.org/officeDocument/2006/relationships/image" Target="../media/image96.png"/><Relationship Id="rId11" Type="http://schemas.openxmlformats.org/officeDocument/2006/relationships/tags" Target="../tags/tag198.xml"/><Relationship Id="rId10" Type="http://schemas.openxmlformats.org/officeDocument/2006/relationships/image" Target="../media/image95.png"/><Relationship Id="rId1" Type="http://schemas.openxmlformats.org/officeDocument/2006/relationships/tags" Target="../tags/tag19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1.xml"/><Relationship Id="rId2" Type="http://schemas.openxmlformats.org/officeDocument/2006/relationships/image" Target="../media/image97.png"/><Relationship Id="rId1" Type="http://schemas.openxmlformats.org/officeDocument/2006/relationships/tags" Target="../tags/tag20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05.xml"/><Relationship Id="rId6" Type="http://schemas.openxmlformats.org/officeDocument/2006/relationships/image" Target="../media/image100.png"/><Relationship Id="rId5" Type="http://schemas.openxmlformats.org/officeDocument/2006/relationships/tags" Target="../tags/tag204.xml"/><Relationship Id="rId4" Type="http://schemas.openxmlformats.org/officeDocument/2006/relationships/image" Target="../media/image99.png"/><Relationship Id="rId3" Type="http://schemas.openxmlformats.org/officeDocument/2006/relationships/tags" Target="../tags/tag203.xml"/><Relationship Id="rId2" Type="http://schemas.openxmlformats.org/officeDocument/2006/relationships/image" Target="../media/image98.png"/><Relationship Id="rId1" Type="http://schemas.openxmlformats.org/officeDocument/2006/relationships/tags" Target="../tags/tag20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image" Target="../media/image104.png"/><Relationship Id="rId7" Type="http://schemas.openxmlformats.org/officeDocument/2006/relationships/tags" Target="../tags/tag209.xml"/><Relationship Id="rId6" Type="http://schemas.openxmlformats.org/officeDocument/2006/relationships/image" Target="../media/image103.png"/><Relationship Id="rId5" Type="http://schemas.openxmlformats.org/officeDocument/2006/relationships/tags" Target="../tags/tag208.xml"/><Relationship Id="rId4" Type="http://schemas.openxmlformats.org/officeDocument/2006/relationships/image" Target="../media/image102.png"/><Relationship Id="rId3" Type="http://schemas.openxmlformats.org/officeDocument/2006/relationships/tags" Target="../tags/tag207.xml"/><Relationship Id="rId2" Type="http://schemas.openxmlformats.org/officeDocument/2006/relationships/image" Target="../media/image101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12.xml"/><Relationship Id="rId12" Type="http://schemas.openxmlformats.org/officeDocument/2006/relationships/image" Target="../media/image106.png"/><Relationship Id="rId11" Type="http://schemas.openxmlformats.org/officeDocument/2006/relationships/tags" Target="../tags/tag211.xml"/><Relationship Id="rId10" Type="http://schemas.openxmlformats.org/officeDocument/2006/relationships/image" Target="../media/image105.png"/><Relationship Id="rId1" Type="http://schemas.openxmlformats.org/officeDocument/2006/relationships/tags" Target="../tags/tag20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17.png"/><Relationship Id="rId5" Type="http://schemas.openxmlformats.org/officeDocument/2006/relationships/tags" Target="../tags/tag81.xml"/><Relationship Id="rId4" Type="http://schemas.openxmlformats.org/officeDocument/2006/relationships/image" Target="../media/image16.png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99.xml"/><Relationship Id="rId32" Type="http://schemas.openxmlformats.org/officeDocument/2006/relationships/image" Target="../media/image26.png"/><Relationship Id="rId31" Type="http://schemas.openxmlformats.org/officeDocument/2006/relationships/tags" Target="../tags/tag98.xml"/><Relationship Id="rId30" Type="http://schemas.openxmlformats.org/officeDocument/2006/relationships/tags" Target="../tags/tag97.xml"/><Relationship Id="rId3" Type="http://schemas.openxmlformats.org/officeDocument/2006/relationships/tags" Target="../tags/tag80.xml"/><Relationship Id="rId29" Type="http://schemas.openxmlformats.org/officeDocument/2006/relationships/image" Target="../media/image25.png"/><Relationship Id="rId28" Type="http://schemas.openxmlformats.org/officeDocument/2006/relationships/tags" Target="../tags/tag96.xml"/><Relationship Id="rId27" Type="http://schemas.openxmlformats.org/officeDocument/2006/relationships/tags" Target="../tags/tag95.xml"/><Relationship Id="rId26" Type="http://schemas.openxmlformats.org/officeDocument/2006/relationships/image" Target="../media/image24.png"/><Relationship Id="rId25" Type="http://schemas.openxmlformats.org/officeDocument/2006/relationships/tags" Target="../tags/tag94.xml"/><Relationship Id="rId24" Type="http://schemas.openxmlformats.org/officeDocument/2006/relationships/tags" Target="../tags/tag93.xml"/><Relationship Id="rId23" Type="http://schemas.openxmlformats.org/officeDocument/2006/relationships/image" Target="../media/image23.png"/><Relationship Id="rId22" Type="http://schemas.openxmlformats.org/officeDocument/2006/relationships/tags" Target="../tags/tag92.xml"/><Relationship Id="rId21" Type="http://schemas.openxmlformats.org/officeDocument/2006/relationships/tags" Target="../tags/tag91.xml"/><Relationship Id="rId20" Type="http://schemas.openxmlformats.org/officeDocument/2006/relationships/image" Target="../media/image22.png"/><Relationship Id="rId2" Type="http://schemas.openxmlformats.org/officeDocument/2006/relationships/image" Target="../media/image15.png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image" Target="../media/image21.png"/><Relationship Id="rId16" Type="http://schemas.openxmlformats.org/officeDocument/2006/relationships/tags" Target="../tags/tag88.xml"/><Relationship Id="rId15" Type="http://schemas.openxmlformats.org/officeDocument/2006/relationships/image" Target="../media/image20.png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image" Target="../media/image19.png"/><Relationship Id="rId11" Type="http://schemas.openxmlformats.org/officeDocument/2006/relationships/tags" Target="../tags/tag85.xml"/><Relationship Id="rId10" Type="http://schemas.openxmlformats.org/officeDocument/2006/relationships/image" Target="../media/image18.png"/><Relationship Id="rId1" Type="http://schemas.openxmlformats.org/officeDocument/2006/relationships/tags" Target="../tags/tag7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image" Target="../media/image110.png"/><Relationship Id="rId7" Type="http://schemas.openxmlformats.org/officeDocument/2006/relationships/tags" Target="../tags/tag216.xml"/><Relationship Id="rId6" Type="http://schemas.openxmlformats.org/officeDocument/2006/relationships/image" Target="../media/image109.png"/><Relationship Id="rId5" Type="http://schemas.openxmlformats.org/officeDocument/2006/relationships/tags" Target="../tags/tag215.xml"/><Relationship Id="rId4" Type="http://schemas.openxmlformats.org/officeDocument/2006/relationships/image" Target="../media/image108.png"/><Relationship Id="rId3" Type="http://schemas.openxmlformats.org/officeDocument/2006/relationships/tags" Target="../tags/tag214.xml"/><Relationship Id="rId2" Type="http://schemas.openxmlformats.org/officeDocument/2006/relationships/image" Target="../media/image107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19.xml"/><Relationship Id="rId12" Type="http://schemas.openxmlformats.org/officeDocument/2006/relationships/image" Target="../media/image112.png"/><Relationship Id="rId11" Type="http://schemas.openxmlformats.org/officeDocument/2006/relationships/tags" Target="../tags/tag218.xml"/><Relationship Id="rId10" Type="http://schemas.openxmlformats.org/officeDocument/2006/relationships/image" Target="../media/image111.png"/><Relationship Id="rId1" Type="http://schemas.openxmlformats.org/officeDocument/2006/relationships/tags" Target="../tags/tag21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1.xml"/><Relationship Id="rId2" Type="http://schemas.openxmlformats.org/officeDocument/2006/relationships/image" Target="../media/image113.png"/><Relationship Id="rId1" Type="http://schemas.openxmlformats.org/officeDocument/2006/relationships/tags" Target="../tags/tag2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25.xml"/><Relationship Id="rId6" Type="http://schemas.openxmlformats.org/officeDocument/2006/relationships/image" Target="../media/image116.png"/><Relationship Id="rId5" Type="http://schemas.openxmlformats.org/officeDocument/2006/relationships/tags" Target="../tags/tag224.xml"/><Relationship Id="rId4" Type="http://schemas.openxmlformats.org/officeDocument/2006/relationships/image" Target="../media/image115.png"/><Relationship Id="rId3" Type="http://schemas.openxmlformats.org/officeDocument/2006/relationships/tags" Target="../tags/tag223.xml"/><Relationship Id="rId2" Type="http://schemas.openxmlformats.org/officeDocument/2006/relationships/image" Target="../media/image114.png"/><Relationship Id="rId1" Type="http://schemas.openxmlformats.org/officeDocument/2006/relationships/tags" Target="../tags/tag22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image" Target="../media/image120.png"/><Relationship Id="rId7" Type="http://schemas.openxmlformats.org/officeDocument/2006/relationships/tags" Target="../tags/tag229.xml"/><Relationship Id="rId6" Type="http://schemas.openxmlformats.org/officeDocument/2006/relationships/image" Target="../media/image119.png"/><Relationship Id="rId5" Type="http://schemas.openxmlformats.org/officeDocument/2006/relationships/tags" Target="../tags/tag228.xml"/><Relationship Id="rId4" Type="http://schemas.openxmlformats.org/officeDocument/2006/relationships/image" Target="../media/image118.png"/><Relationship Id="rId3" Type="http://schemas.openxmlformats.org/officeDocument/2006/relationships/tags" Target="../tags/tag227.xml"/><Relationship Id="rId2" Type="http://schemas.openxmlformats.org/officeDocument/2006/relationships/image" Target="../media/image117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26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3.xml"/><Relationship Id="rId4" Type="http://schemas.openxmlformats.org/officeDocument/2006/relationships/image" Target="../media/image122.png"/><Relationship Id="rId3" Type="http://schemas.openxmlformats.org/officeDocument/2006/relationships/tags" Target="../tags/tag232.xml"/><Relationship Id="rId2" Type="http://schemas.openxmlformats.org/officeDocument/2006/relationships/image" Target="../media/image121.png"/><Relationship Id="rId1" Type="http://schemas.openxmlformats.org/officeDocument/2006/relationships/tags" Target="../tags/tag23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image" Target="../media/image126.png"/><Relationship Id="rId7" Type="http://schemas.openxmlformats.org/officeDocument/2006/relationships/tags" Target="../tags/tag237.xml"/><Relationship Id="rId6" Type="http://schemas.openxmlformats.org/officeDocument/2006/relationships/image" Target="../media/image125.png"/><Relationship Id="rId5" Type="http://schemas.openxmlformats.org/officeDocument/2006/relationships/tags" Target="../tags/tag236.xml"/><Relationship Id="rId4" Type="http://schemas.openxmlformats.org/officeDocument/2006/relationships/image" Target="../media/image124.png"/><Relationship Id="rId3" Type="http://schemas.openxmlformats.org/officeDocument/2006/relationships/tags" Target="../tags/tag235.xml"/><Relationship Id="rId2" Type="http://schemas.openxmlformats.org/officeDocument/2006/relationships/image" Target="../media/image123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34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42.xml"/><Relationship Id="rId6" Type="http://schemas.openxmlformats.org/officeDocument/2006/relationships/image" Target="../media/image129.png"/><Relationship Id="rId5" Type="http://schemas.openxmlformats.org/officeDocument/2006/relationships/tags" Target="../tags/tag241.xml"/><Relationship Id="rId4" Type="http://schemas.openxmlformats.org/officeDocument/2006/relationships/image" Target="../media/image128.png"/><Relationship Id="rId3" Type="http://schemas.openxmlformats.org/officeDocument/2006/relationships/tags" Target="../tags/tag240.xml"/><Relationship Id="rId2" Type="http://schemas.openxmlformats.org/officeDocument/2006/relationships/image" Target="../media/image127.png"/><Relationship Id="rId1" Type="http://schemas.openxmlformats.org/officeDocument/2006/relationships/tags" Target="../tags/tag239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4.xml"/><Relationship Id="rId2" Type="http://schemas.openxmlformats.org/officeDocument/2006/relationships/image" Target="../media/image130.png"/><Relationship Id="rId1" Type="http://schemas.openxmlformats.org/officeDocument/2006/relationships/tags" Target="../tags/tag24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image" Target="../media/image29.png"/><Relationship Id="rId5" Type="http://schemas.openxmlformats.org/officeDocument/2006/relationships/tags" Target="../tags/tag102.xml"/><Relationship Id="rId4" Type="http://schemas.openxmlformats.org/officeDocument/2006/relationships/image" Target="../media/image28.png"/><Relationship Id="rId3" Type="http://schemas.openxmlformats.org/officeDocument/2006/relationships/tags" Target="../tags/tag101.xml"/><Relationship Id="rId2" Type="http://schemas.openxmlformats.org/officeDocument/2006/relationships/image" Target="../media/image27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image" Target="../media/image32.png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image" Target="../media/image31.png"/><Relationship Id="rId11" Type="http://schemas.openxmlformats.org/officeDocument/2006/relationships/tags" Target="../tags/tag106.xml"/><Relationship Id="rId10" Type="http://schemas.openxmlformats.org/officeDocument/2006/relationships/image" Target="../media/image30.png"/><Relationship Id="rId1" Type="http://schemas.openxmlformats.org/officeDocument/2006/relationships/tags" Target="../tags/tag10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3.xml"/><Relationship Id="rId2" Type="http://schemas.openxmlformats.org/officeDocument/2006/relationships/image" Target="../media/image33.png"/><Relationship Id="rId1" Type="http://schemas.openxmlformats.org/officeDocument/2006/relationships/tags" Target="../tags/tag11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2" Type="http://schemas.openxmlformats.org/officeDocument/2006/relationships/image" Target="../media/image34.png"/><Relationship Id="rId1" Type="http://schemas.openxmlformats.org/officeDocument/2006/relationships/tags" Target="../tags/tag1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9.xml"/><Relationship Id="rId6" Type="http://schemas.openxmlformats.org/officeDocument/2006/relationships/image" Target="../media/image37.png"/><Relationship Id="rId5" Type="http://schemas.openxmlformats.org/officeDocument/2006/relationships/tags" Target="../tags/tag118.xml"/><Relationship Id="rId4" Type="http://schemas.openxmlformats.org/officeDocument/2006/relationships/image" Target="../media/image36.png"/><Relationship Id="rId3" Type="http://schemas.openxmlformats.org/officeDocument/2006/relationships/tags" Target="../tags/tag117.xml"/><Relationship Id="rId2" Type="http://schemas.openxmlformats.org/officeDocument/2006/relationships/image" Target="../media/image35.png"/><Relationship Id="rId1" Type="http://schemas.openxmlformats.org/officeDocument/2006/relationships/tags" Target="../tags/tag1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3.xml"/><Relationship Id="rId6" Type="http://schemas.openxmlformats.org/officeDocument/2006/relationships/image" Target="../media/image40.png"/><Relationship Id="rId5" Type="http://schemas.openxmlformats.org/officeDocument/2006/relationships/tags" Target="../tags/tag122.xml"/><Relationship Id="rId4" Type="http://schemas.openxmlformats.org/officeDocument/2006/relationships/image" Target="../media/image39.png"/><Relationship Id="rId3" Type="http://schemas.openxmlformats.org/officeDocument/2006/relationships/tags" Target="../tags/tag121.xml"/><Relationship Id="rId2" Type="http://schemas.openxmlformats.org/officeDocument/2006/relationships/image" Target="../media/image38.png"/><Relationship Id="rId1" Type="http://schemas.openxmlformats.org/officeDocument/2006/relationships/tags" Target="../tags/tag12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../media/image44.png"/><Relationship Id="rId7" Type="http://schemas.openxmlformats.org/officeDocument/2006/relationships/tags" Target="../tags/tag127.xml"/><Relationship Id="rId6" Type="http://schemas.openxmlformats.org/officeDocument/2006/relationships/image" Target="../media/image43.png"/><Relationship Id="rId5" Type="http://schemas.openxmlformats.org/officeDocument/2006/relationships/tags" Target="../tags/tag126.xml"/><Relationship Id="rId4" Type="http://schemas.openxmlformats.org/officeDocument/2006/relationships/image" Target="../media/image42.png"/><Relationship Id="rId3" Type="http://schemas.openxmlformats.org/officeDocument/2006/relationships/tags" Target="../tags/tag125.xml"/><Relationship Id="rId2" Type="http://schemas.openxmlformats.org/officeDocument/2006/relationships/image" Target="../media/image41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29.xml"/><Relationship Id="rId1" Type="http://schemas.openxmlformats.org/officeDocument/2006/relationships/tags" Target="../tags/tag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999"/>
          <a:stretch>
            <a:fillRect/>
          </a:stretch>
        </p:blipFill>
        <p:spPr>
          <a:xfrm>
            <a:off x="0" y="-57785"/>
            <a:ext cx="5262880" cy="690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62880" y="-22860"/>
            <a:ext cx="5627370" cy="180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20030" y="1779270"/>
            <a:ext cx="3706495" cy="181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95620" y="3794125"/>
            <a:ext cx="1153160" cy="503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51015" y="3794125"/>
            <a:ext cx="1856740" cy="10775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67020" y="4871635"/>
            <a:ext cx="4064000" cy="147637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在内存中申请了一片存储空间存储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2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，有个地址给了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a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，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a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是个指针指向了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2.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id(a): a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指向的对象的地址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查看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a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里面存的地址是啥。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31020" y="3887470"/>
            <a:ext cx="2125980" cy="264668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886325" cy="6689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86325" y="0"/>
            <a:ext cx="4939030" cy="36290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b="15793"/>
          <a:stretch>
            <a:fillRect/>
          </a:stretch>
        </p:blipFill>
        <p:spPr>
          <a:xfrm>
            <a:off x="0" y="0"/>
            <a:ext cx="4742180" cy="6093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8980" y="2495550"/>
            <a:ext cx="3162300" cy="1496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38980" y="3991610"/>
            <a:ext cx="7653020" cy="28663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065645" cy="6151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53180" y="2607310"/>
            <a:ext cx="4794250" cy="3883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635"/>
            <a:ext cx="3704590" cy="68586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563235" cy="680212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21275" y="0"/>
            <a:ext cx="7070725" cy="4358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172710" cy="3399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399155"/>
            <a:ext cx="2619375" cy="1474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68950" y="635"/>
            <a:ext cx="6220460" cy="6857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68950" y="4053205"/>
            <a:ext cx="4985385" cy="28041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820920" cy="5631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77765" y="0"/>
            <a:ext cx="5779135" cy="4208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77765" y="4208780"/>
            <a:ext cx="2803525" cy="26314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16840"/>
            <a:ext cx="6793865" cy="243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322830"/>
            <a:ext cx="5453380" cy="941070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22520" y="375920"/>
            <a:ext cx="7269480" cy="64820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938770" cy="6043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14895" y="61595"/>
            <a:ext cx="4777105" cy="2962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14895" y="3024505"/>
            <a:ext cx="2673350" cy="9893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90245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98920" y="0"/>
            <a:ext cx="5593080" cy="50190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857500" cy="1971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625" y="1506220"/>
            <a:ext cx="2809875" cy="1352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2934335"/>
            <a:ext cx="5094605" cy="3831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92595" y="133985"/>
            <a:ext cx="3768090" cy="2800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96000" y="31908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获得</a:t>
            </a:r>
            <a:r>
              <a:rPr lang="en-US" altLang="zh-CN"/>
              <a:t>0~4</a:t>
            </a:r>
            <a:r>
              <a:rPr lang="zh-CN" altLang="en-US"/>
              <a:t>的数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22540" y="3121025"/>
            <a:ext cx="2428875" cy="438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96000" y="35591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让基于时间的随机数跳动得快一点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t="20142"/>
          <a:stretch>
            <a:fillRect/>
          </a:stretch>
        </p:blipFill>
        <p:spPr>
          <a:xfrm>
            <a:off x="6096000" y="3860800"/>
            <a:ext cx="3190875" cy="3575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6000" y="4328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获得</a:t>
            </a:r>
            <a:r>
              <a:rPr lang="en-US"/>
              <a:t>1~5</a:t>
            </a:r>
            <a:r>
              <a:rPr lang="zh-CN" altLang="en-US"/>
              <a:t>的随机数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04175" y="4328795"/>
            <a:ext cx="3514725" cy="3619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96000" y="47948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哈希函数</a:t>
            </a:r>
            <a:r>
              <a:rPr lang="en-US" altLang="zh-CN"/>
              <a:t> </a:t>
            </a:r>
            <a:r>
              <a:rPr lang="zh-CN" altLang="en-US"/>
              <a:t>一对一的映射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096000" y="5135245"/>
            <a:ext cx="2438400" cy="123825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857500" y="1339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in</a:t>
            </a:r>
            <a:r>
              <a:rPr lang="zh-CN" altLang="en-US"/>
              <a:t>的用法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86575" cy="4752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95465" y="0"/>
            <a:ext cx="5296535" cy="5193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84035" y="4804410"/>
            <a:ext cx="4693285" cy="6330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247130" cy="6090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1099820"/>
            <a:ext cx="6096000" cy="49904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411720" cy="5756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08295" y="1041400"/>
            <a:ext cx="3429000" cy="2301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73600" y="4427220"/>
            <a:ext cx="7518400" cy="2430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08295" y="3343275"/>
            <a:ext cx="3194685" cy="4337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144895" cy="64954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00190" y="0"/>
            <a:ext cx="4640580" cy="3703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00190" y="3827145"/>
            <a:ext cx="2893695" cy="1134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82685" y="2431415"/>
            <a:ext cx="3382645" cy="306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-14605"/>
            <a:ext cx="6362065" cy="68726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b="48521"/>
          <a:stretch>
            <a:fillRect/>
          </a:stretch>
        </p:blipFill>
        <p:spPr>
          <a:xfrm>
            <a:off x="0" y="0"/>
            <a:ext cx="5789930" cy="3104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97955" y="0"/>
            <a:ext cx="2317750" cy="2240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64295" y="0"/>
            <a:ext cx="2943225" cy="2233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97955" y="2292350"/>
            <a:ext cx="2733675" cy="2143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231630" y="3814445"/>
            <a:ext cx="2960370" cy="680085"/>
          </a:xfrm>
          <a:prstGeom prst="rect">
            <a:avLst/>
          </a:prstGeom>
        </p:spPr>
      </p:pic>
      <p:pic>
        <p:nvPicPr>
          <p:cNvPr id="10" name="内容占位符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"/>
          <a:srcRect t="65958"/>
          <a:stretch>
            <a:fillRect/>
          </a:stretch>
        </p:blipFill>
        <p:spPr>
          <a:xfrm>
            <a:off x="0" y="3104515"/>
            <a:ext cx="5789930" cy="2052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4345305"/>
            <a:ext cx="6307455" cy="25126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497955" y="4494530"/>
            <a:ext cx="3114675" cy="199072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367270" cy="3646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875915"/>
            <a:ext cx="7948295" cy="1562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62850" y="260985"/>
            <a:ext cx="3972560" cy="1622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62850" y="1934845"/>
            <a:ext cx="4587875" cy="5441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4438015"/>
            <a:ext cx="5941060" cy="1766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39105" y="4265930"/>
            <a:ext cx="6652895" cy="52197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655560" cy="55638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9850"/>
            <a:ext cx="7242175" cy="427736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235835"/>
            <a:ext cx="7162800" cy="4622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78550" y="4043045"/>
            <a:ext cx="6013450" cy="28149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687060" cy="61855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76725" y="0"/>
            <a:ext cx="7915275" cy="1228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75480" y="1313815"/>
            <a:ext cx="7716520" cy="14090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75480" y="2722880"/>
            <a:ext cx="7717155" cy="1152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75480" y="3875405"/>
            <a:ext cx="7334885" cy="11137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792210" y="4979035"/>
            <a:ext cx="3400425" cy="187896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004" b="92283"/>
          <a:stretch>
            <a:fillRect/>
          </a:stretch>
        </p:blipFill>
        <p:spPr>
          <a:xfrm>
            <a:off x="0" y="276225"/>
            <a:ext cx="3834130" cy="2895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30290"/>
          <a:stretch>
            <a:fillRect/>
          </a:stretch>
        </p:blipFill>
        <p:spPr>
          <a:xfrm>
            <a:off x="3175" y="-38735"/>
            <a:ext cx="1800225" cy="3054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75" y="565785"/>
            <a:ext cx="3140075" cy="290703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715" y="3429000"/>
            <a:ext cx="441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通过</a:t>
            </a:r>
            <a:r>
              <a:rPr lang="en-US" altLang="zh-CN"/>
              <a:t>prompt</a:t>
            </a:r>
            <a:r>
              <a:rPr lang="zh-CN" altLang="en-US"/>
              <a:t>，让</a:t>
            </a:r>
            <a:r>
              <a:rPr lang="en-US" altLang="zh-CN"/>
              <a:t>input</a:t>
            </a:r>
            <a:r>
              <a:rPr lang="zh-CN" altLang="en-US"/>
              <a:t>的出现次数少一点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0" y="518160"/>
            <a:ext cx="2035175" cy="380365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6539865" y="81280"/>
            <a:ext cx="4415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for</a:t>
            </a:r>
            <a:r>
              <a:rPr lang="zh-CN" altLang="en-US"/>
              <a:t>用来遍历</a:t>
            </a:r>
            <a:endParaRPr lang="zh-CN" altLang="en-US"/>
          </a:p>
          <a:p>
            <a:r>
              <a:rPr lang="en-US" altLang="zh-CN"/>
              <a:t>range</a:t>
            </a:r>
            <a:r>
              <a:rPr lang="zh-CN" altLang="en-US"/>
              <a:t>生成的是一个左闭右开的数列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206240" y="0"/>
            <a:ext cx="2333625" cy="2657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06540" y="793750"/>
            <a:ext cx="3140075" cy="179197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9204325" y="1069975"/>
            <a:ext cx="66675" cy="72263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8942705" y="1792605"/>
            <a:ext cx="130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步长</a:t>
            </a:r>
            <a:endParaRPr lang="zh-CN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248265" y="199390"/>
            <a:ext cx="1755775" cy="2258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715" y="3968115"/>
            <a:ext cx="3966210" cy="12192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8"/>
            </p:custDataLst>
          </p:nvPr>
        </p:nvSpPr>
        <p:spPr>
          <a:xfrm>
            <a:off x="605155" y="4819015"/>
            <a:ext cx="441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在字符串中用数组下标的方式访问元素</a:t>
            </a:r>
            <a:endParaRPr lang="zh-CN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5256530"/>
            <a:ext cx="3972560" cy="83248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21"/>
            </p:custDataLst>
          </p:nvPr>
        </p:nvSpPr>
        <p:spPr>
          <a:xfrm>
            <a:off x="5715" y="6089015"/>
            <a:ext cx="441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取随机一个字母</a:t>
            </a:r>
            <a:endParaRPr lang="zh-CN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206240" y="2889885"/>
            <a:ext cx="2324100" cy="159067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24"/>
            </p:custDataLst>
          </p:nvPr>
        </p:nvSpPr>
        <p:spPr>
          <a:xfrm>
            <a:off x="5265420" y="325564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看</a:t>
            </a:r>
            <a:r>
              <a:rPr lang="en-US" altLang="zh-CN"/>
              <a:t>ACSAII</a:t>
            </a:r>
            <a:r>
              <a:rPr lang="zh-CN" altLang="en-US"/>
              <a:t>码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6606540" y="2889885"/>
            <a:ext cx="1057275" cy="80010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27"/>
            </p:custDataLst>
          </p:nvPr>
        </p:nvSpPr>
        <p:spPr>
          <a:xfrm>
            <a:off x="6606540" y="3689985"/>
            <a:ext cx="144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逆向</a:t>
            </a:r>
            <a:endParaRPr lang="zh-CN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686675" y="2885440"/>
            <a:ext cx="2714625" cy="504825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30"/>
            </p:custDataLst>
          </p:nvPr>
        </p:nvSpPr>
        <p:spPr>
          <a:xfrm>
            <a:off x="7776210" y="3390265"/>
            <a:ext cx="228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生成随机字母</a:t>
            </a:r>
            <a:endParaRPr lang="zh-CN"/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5020310" y="4563110"/>
            <a:ext cx="6515100" cy="3143250"/>
          </a:xfrm>
          <a:prstGeom prst="rect">
            <a:avLst/>
          </a:prstGeom>
        </p:spPr>
      </p:pic>
    </p:spTree>
    <p:custDataLst>
      <p:tags r:id="rId3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b="76358"/>
          <a:stretch>
            <a:fillRect/>
          </a:stretch>
        </p:blipFill>
        <p:spPr>
          <a:xfrm>
            <a:off x="0" y="0"/>
            <a:ext cx="4153535" cy="1125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8943"/>
          <a:stretch>
            <a:fillRect/>
          </a:stretch>
        </p:blipFill>
        <p:spPr>
          <a:xfrm>
            <a:off x="0" y="1125220"/>
            <a:ext cx="4291965" cy="5732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1502"/>
          <a:stretch>
            <a:fillRect/>
          </a:stretch>
        </p:blipFill>
        <p:spPr>
          <a:xfrm>
            <a:off x="4291965" y="0"/>
            <a:ext cx="7910830" cy="2255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91965" y="2255520"/>
            <a:ext cx="4189095" cy="1797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291965" y="4053205"/>
            <a:ext cx="5904230" cy="23348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481060" y="2255520"/>
            <a:ext cx="2907665" cy="229235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233795" cy="5756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468495" cy="4813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005580"/>
            <a:ext cx="3825875" cy="2852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37075" y="0"/>
            <a:ext cx="3815715" cy="55098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73849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6934"/>
          <a:stretch>
            <a:fillRect/>
          </a:stretch>
        </p:blipFill>
        <p:spPr>
          <a:xfrm>
            <a:off x="0" y="4759325"/>
            <a:ext cx="5947410" cy="1937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431"/>
          <a:stretch>
            <a:fillRect/>
          </a:stretch>
        </p:blipFill>
        <p:spPr>
          <a:xfrm>
            <a:off x="5738495" y="0"/>
            <a:ext cx="5756910" cy="4949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06085" y="5220335"/>
            <a:ext cx="6607810" cy="86931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1595" y="0"/>
            <a:ext cx="6911340" cy="5498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15785" y="52705"/>
            <a:ext cx="5172075" cy="67532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011295" cy="3686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740785"/>
            <a:ext cx="4389755" cy="2746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91535" y="-17145"/>
            <a:ext cx="4647565" cy="696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91535" y="679450"/>
            <a:ext cx="3923030" cy="378079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08270" y="0"/>
            <a:ext cx="5995035" cy="44875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208270" cy="68675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9225" y="3429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.</a:t>
            </a:r>
            <a:r>
              <a:rPr lang="zh-CN" altLang="en-US">
                <a:solidFill>
                  <a:schemeClr val="bg1"/>
                </a:solidFill>
              </a:rPr>
              <a:t>表示当前目录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08270" y="4486910"/>
            <a:ext cx="5884545" cy="23806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986145" cy="32943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302625" cy="2237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02625" y="-7620"/>
            <a:ext cx="2562225" cy="2533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595" y="2331720"/>
            <a:ext cx="3038475" cy="3171825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1124585" y="4856480"/>
            <a:ext cx="228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猜字母完整版</a:t>
            </a:r>
            <a:endParaRPr lang="zh-CN"/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61595" y="5661660"/>
            <a:ext cx="5526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让语句整体后移：</a:t>
            </a:r>
            <a:endParaRPr lang="zh-CN"/>
          </a:p>
          <a:p>
            <a:r>
              <a:rPr lang="zh-CN"/>
              <a:t>全部选中，摁下</a:t>
            </a:r>
            <a:r>
              <a:rPr lang="en-US" altLang="zh-CN"/>
              <a:t>tab </a:t>
            </a:r>
            <a:r>
              <a:rPr lang="zh-CN" altLang="en-US"/>
              <a:t>或者摁住</a:t>
            </a:r>
            <a:r>
              <a:rPr lang="en-US" altLang="zh-CN"/>
              <a:t>alt</a:t>
            </a:r>
            <a:r>
              <a:rPr lang="zh-CN" altLang="en-US"/>
              <a:t>选择多行后再按</a:t>
            </a:r>
            <a:r>
              <a:rPr lang="en-US" altLang="zh-CN"/>
              <a:t>tab</a:t>
            </a:r>
            <a:endParaRPr lang="en-US" altLang="zh-CN"/>
          </a:p>
          <a:p>
            <a:r>
              <a:rPr lang="zh-CN" altLang="en-US"/>
              <a:t>整体左移：</a:t>
            </a:r>
            <a:r>
              <a:rPr lang="en-US" altLang="zh-CN"/>
              <a:t>shift+tab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81680" y="2714625"/>
            <a:ext cx="5629275" cy="156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092565" y="2612390"/>
            <a:ext cx="2733675" cy="5143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9092565" y="3126740"/>
            <a:ext cx="228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访问互联网的库</a:t>
            </a:r>
            <a:endParaRPr lang="zh-CN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092565" y="3495040"/>
            <a:ext cx="1162050" cy="35242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6"/>
            </p:custDataLst>
          </p:nvPr>
        </p:nvSpPr>
        <p:spPr>
          <a:xfrm>
            <a:off x="9092565" y="3847465"/>
            <a:ext cx="228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py</a:t>
            </a:r>
            <a:r>
              <a:rPr lang="zh-CN" altLang="en-US"/>
              <a:t>的官方文档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7"/>
            </p:custDataLst>
          </p:nvPr>
        </p:nvSpPr>
        <p:spPr>
          <a:xfrm>
            <a:off x="3281680" y="4382135"/>
            <a:ext cx="228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pbd</a:t>
            </a:r>
            <a:r>
              <a:rPr lang="zh-CN" altLang="en-US"/>
              <a:t>：</a:t>
            </a:r>
            <a:r>
              <a:rPr lang="en-US" altLang="zh-CN"/>
              <a:t>py</a:t>
            </a:r>
            <a:r>
              <a:rPr lang="zh-CN" altLang="en-US"/>
              <a:t>调试用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239125" cy="59340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254635" y="0"/>
            <a:ext cx="7723505" cy="66001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8580" y="0"/>
            <a:ext cx="7215505" cy="6859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37940" y="2972435"/>
            <a:ext cx="7746365" cy="3884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09235" y="0"/>
            <a:ext cx="6936105" cy="32962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421630" cy="566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64430" y="1068070"/>
            <a:ext cx="7158990" cy="5523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660" r="4049"/>
          <a:stretch>
            <a:fillRect/>
          </a:stretch>
        </p:blipFill>
        <p:spPr>
          <a:xfrm>
            <a:off x="1270000" y="1859280"/>
            <a:ext cx="3839210" cy="2641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325620" cy="4551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551045"/>
            <a:ext cx="6039485" cy="1648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58970" y="0"/>
            <a:ext cx="7381875" cy="4560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57595" y="4681220"/>
            <a:ext cx="1095375" cy="466725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7252970" y="4779645"/>
            <a:ext cx="2972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用来扒光一个对象（查看他的方法和属性</a:t>
            </a:r>
            <a:endParaRPr lang="zh-CN"/>
          </a:p>
        </p:txBody>
      </p:sp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1.xml><?xml version="1.0" encoding="utf-8"?>
<p:tagLst xmlns:p="http://schemas.openxmlformats.org/presentationml/2006/main">
  <p:tag name="COMMONDATA" val="eyJoZGlkIjoiMzg3NDg4M2JjOGRlMDk5MmJmYzg0NWIzZWZlMjRjYTcifQ=="/>
  <p:tag name="KSO_WPP_MARK_KEY" val="2e4280fc-885d-4b1f-a45a-54763d60e50f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WPS 演示</Application>
  <PresentationFormat>宽屏</PresentationFormat>
  <Paragraphs>50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  「」</cp:lastModifiedBy>
  <cp:revision>341</cp:revision>
  <dcterms:created xsi:type="dcterms:W3CDTF">2019-06-19T02:08:00Z</dcterms:created>
  <dcterms:modified xsi:type="dcterms:W3CDTF">2023-08-15T08:28:50Z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AE44805806FE406FA9607982D2AAAB93_13</vt:lpwstr>
  </property>
</Properties>
</file>